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3902"/>
  </p:normalViewPr>
  <p:slideViewPr>
    <p:cSldViewPr snapToGrid="0" snapToObjects="1">
      <p:cViewPr varScale="1">
        <p:scale>
          <a:sx n="124" d="100"/>
          <a:sy n="124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7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51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83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7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3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86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82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76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68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3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3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06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58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5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84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4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6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731D41-85DC-5949-95F4-1E5BF967D020}" type="datetimeFigureOut">
              <a:rPr lang="nl-NL" smtClean="0"/>
              <a:t>04-04-20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EDAD519-8053-8B40-B6F4-305ECE5B4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55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LOB</a:t>
            </a:r>
            <a:br>
              <a:rPr lang="nl-NL" dirty="0"/>
            </a:br>
            <a:r>
              <a:rPr lang="nl-NL" dirty="0"/>
              <a:t>Een moodboard 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/>
              <a:t>Introductieles kennismaking robotica &amp; domotica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gray">
          <a:xfrm>
            <a:off x="1154955" y="2099732"/>
            <a:ext cx="8825658" cy="2677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smtClean="0"/>
              <a:t>LOB</a:t>
            </a:r>
            <a:br>
              <a:rPr lang="nl-NL" smtClean="0"/>
            </a:br>
            <a:r>
              <a:rPr lang="nl-NL" smtClean="0"/>
              <a:t>Een moodboard maken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6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(Aan het eind van de les kan/heb ik):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- Benoemen wat er van mij verwacht wordt tijdens deze module</a:t>
            </a:r>
            <a:br>
              <a:rPr lang="nl-NL" dirty="0"/>
            </a:br>
            <a:r>
              <a:rPr lang="nl-NL" dirty="0"/>
              <a:t>- Benoemen wat LOB tijdens deze module inhoudt</a:t>
            </a:r>
            <a:br>
              <a:rPr lang="nl-NL" dirty="0"/>
            </a:br>
            <a:r>
              <a:rPr lang="nl-NL" dirty="0"/>
              <a:t>- Benoemen wat voor rol de 5 loopbaancompenties tijdens deze module hebben voor mij</a:t>
            </a:r>
            <a:br>
              <a:rPr lang="nl-NL" dirty="0"/>
            </a:br>
            <a:r>
              <a:rPr lang="nl-NL" dirty="0"/>
              <a:t>- Een moodboard gemaakt, waarin de motievenreflectie en loopbaansturing terugkomen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Kennismaking robotica / domotica</a:t>
            </a:r>
            <a:br>
              <a:rPr lang="nl-NL" dirty="0"/>
            </a:br>
            <a:r>
              <a:rPr lang="nl-NL" sz="2000" dirty="0"/>
              <a:t>Wat wordt er van mij verwacht?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kennismaking module</a:t>
            </a:r>
          </a:p>
          <a:p>
            <a:r>
              <a:rPr lang="nl-NL" dirty="0"/>
              <a:t>Werkwijze</a:t>
            </a:r>
          </a:p>
          <a:p>
            <a:r>
              <a:rPr lang="nl-NL" dirty="0"/>
              <a:t>Certificaat (aanwezigheid, inzet en voldoende opdrachten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Bekijk in Wikiwijs </a:t>
            </a:r>
            <a:r>
              <a:rPr lang="nl-NL" dirty="0" smtClean="0">
                <a:sym typeface="Wingdings"/>
              </a:rPr>
              <a:t> ‘afronding’  beoordelingscriteria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49" y="4311650"/>
            <a:ext cx="3044328" cy="21728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LOB tijdens deze module</a:t>
            </a:r>
            <a:br>
              <a:rPr lang="nl-NL" dirty="0"/>
            </a:br>
            <a:r>
              <a:rPr lang="nl-NL" sz="2000" dirty="0"/>
              <a:t>5 loopbaancompetenties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Ervaring op doen, terugkijken op de module en verder kijken naar de toekomst.</a:t>
            </a:r>
          </a:p>
          <a:p>
            <a:r>
              <a:rPr lang="nl-NL" dirty="0"/>
              <a:t>Zorg </a:t>
            </a:r>
            <a:r>
              <a:rPr lang="nl-NL" dirty="0">
                <a:sym typeface="Wingdings"/>
              </a:rPr>
              <a:t> Robotica/domotica</a:t>
            </a:r>
          </a:p>
          <a:p>
            <a:r>
              <a:rPr lang="nl-NL" dirty="0">
                <a:sym typeface="Wingdings"/>
              </a:rPr>
              <a:t>Moodboard</a:t>
            </a:r>
          </a:p>
          <a:p>
            <a:r>
              <a:rPr lang="nl-NL" dirty="0">
                <a:sym typeface="Wingdings"/>
              </a:rPr>
              <a:t>Loopbaancompetenties</a:t>
            </a:r>
          </a:p>
          <a:p>
            <a:r>
              <a:rPr lang="nl-NL" dirty="0" smtClean="0">
                <a:sym typeface="Wingdings"/>
              </a:rPr>
              <a:t>Pitch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56" y="3561978"/>
            <a:ext cx="3027936" cy="30904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72" y="3070424"/>
            <a:ext cx="3958728" cy="24824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Moodboard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Wat is een moodboard?</a:t>
            </a:r>
          </a:p>
          <a:p>
            <a:r>
              <a:rPr lang="nl-NL" dirty="0"/>
              <a:t>Doel van het maken van een moodboard tijdens deze module</a:t>
            </a:r>
          </a:p>
          <a:p>
            <a:r>
              <a:rPr lang="nl-NL" dirty="0" smtClean="0"/>
              <a:t>Loopbaancompetenties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          * Wat wil ik bereiken tijdens deze module?   </a:t>
            </a:r>
            <a:br>
              <a:rPr lang="nl-NL" dirty="0"/>
            </a:br>
            <a:r>
              <a:rPr lang="nl-NL" dirty="0"/>
              <a:t>          * Hoe kan ik dit bereiken?</a:t>
            </a:r>
          </a:p>
          <a:p>
            <a:endParaRPr lang="nl-NL" dirty="0"/>
          </a:p>
          <a:p>
            <a:r>
              <a:rPr lang="nl-NL" dirty="0"/>
              <a:t>                   AAN DE SLAG</a:t>
            </a:r>
            <a:r>
              <a:rPr lang="nl-NL" dirty="0" smtClean="0"/>
              <a:t>!</a:t>
            </a:r>
          </a:p>
          <a:p>
            <a:r>
              <a:rPr lang="nl-NL" dirty="0" smtClean="0"/>
              <a:t>(Neem de werkkaart ‘hoe maak ik een moodboard’ op de ELO </a:t>
            </a:r>
            <a:br>
              <a:rPr lang="nl-NL" dirty="0" smtClean="0"/>
            </a:br>
            <a:r>
              <a:rPr lang="nl-NL" dirty="0" smtClean="0"/>
              <a:t>nogmaals door (ELO </a:t>
            </a:r>
            <a:r>
              <a:rPr lang="nl-NL" dirty="0" smtClean="0">
                <a:sym typeface="Wingdings"/>
              </a:rPr>
              <a:t> </a:t>
            </a:r>
            <a:r>
              <a:rPr lang="nl-NL" dirty="0" smtClean="0"/>
              <a:t>introductieles)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96" y="2532426"/>
            <a:ext cx="2627777" cy="17792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17" y="4382724"/>
            <a:ext cx="2222456" cy="22683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Terugblik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(Aan het eind van de les kan/heb ik):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- Benoemen wat er van mij verwacht wordt tijdens deze module</a:t>
            </a:r>
            <a:br>
              <a:rPr lang="nl-NL" dirty="0"/>
            </a:br>
            <a:r>
              <a:rPr lang="nl-NL" dirty="0"/>
              <a:t>- Benoemen wat LOB tijdens deze module inhoudt</a:t>
            </a:r>
            <a:br>
              <a:rPr lang="nl-NL" dirty="0"/>
            </a:br>
            <a:r>
              <a:rPr lang="nl-NL" dirty="0"/>
              <a:t>- Wat voor rol de 5 loopbaancompenties tijdens deze module hebben voor mij</a:t>
            </a:r>
            <a:br>
              <a:rPr lang="nl-NL" dirty="0"/>
            </a:br>
            <a:r>
              <a:rPr lang="nl-NL" dirty="0"/>
              <a:t>- Een moodboard gemaakt, waarin de motievenreflectie en loopbaansturing </a:t>
            </a:r>
            <a:r>
              <a:rPr lang="nl-NL" dirty="0" smtClean="0"/>
              <a:t>terugkomen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6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motievenreflectie en loopbaansturing verder verwerken in het moodboard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          * Wat wil ik bereiken tijdens deze module? (motievenreflectie)</a:t>
            </a:r>
            <a:br>
              <a:rPr lang="nl-NL" dirty="0"/>
            </a:br>
            <a:r>
              <a:rPr lang="nl-NL" dirty="0"/>
              <a:t>          * Hoe kan ik dit bereiken? (loopbaansturing)</a:t>
            </a:r>
          </a:p>
          <a:p>
            <a:r>
              <a:rPr lang="nl-NL" dirty="0"/>
              <a:t>Doelen les 1 </a:t>
            </a:r>
            <a:r>
              <a:rPr lang="nl-NL" dirty="0" smtClean="0"/>
              <a:t>doornemen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08" y="4150684"/>
            <a:ext cx="2222456" cy="226833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" y="4839128"/>
            <a:ext cx="1393889" cy="20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3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</TotalTime>
  <Words>95</Words>
  <Application>Microsoft Macintosh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Century Gothic</vt:lpstr>
      <vt:lpstr>Wingdings</vt:lpstr>
      <vt:lpstr>Wingdings 3</vt:lpstr>
      <vt:lpstr>Arial</vt:lpstr>
      <vt:lpstr>Ion-directiekamer</vt:lpstr>
      <vt:lpstr>LOB Een moodboard maken</vt:lpstr>
      <vt:lpstr>Doelen</vt:lpstr>
      <vt:lpstr>Kennismaking robotica / domotica Wat wordt er van mij verwacht?</vt:lpstr>
      <vt:lpstr>LOB tijdens deze module 5 loopbaancompetenties</vt:lpstr>
      <vt:lpstr>Moodboard</vt:lpstr>
      <vt:lpstr>Terugblik doelen</vt:lpstr>
      <vt:lpstr>Huiswerk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Denice Sellis</dc:creator>
  <cp:lastModifiedBy>Denice Sellis</cp:lastModifiedBy>
  <cp:revision>4</cp:revision>
  <dcterms:created xsi:type="dcterms:W3CDTF">2020-04-04T07:38:03Z</dcterms:created>
  <dcterms:modified xsi:type="dcterms:W3CDTF">2020-04-04T08:11:52Z</dcterms:modified>
</cp:coreProperties>
</file>